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443BE-5029-47CC-96D4-7C554052E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AE31FF-3FD0-47F4-A2FA-5990118529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CE503-21F1-4DD3-90DD-B1ECAAB9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F31E8-132E-44CA-831F-6F49FD50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BCDC0-E138-43A2-B98A-8E5A467A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088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352C6-B913-4AC5-AEA1-6F23014F6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F402F-37C8-4592-BE7F-D0612E12B0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E8661-6F2A-4AA3-B388-3345C0CC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3F89CF-8AA9-499B-A31A-9E973C5F9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E2396-E2B5-45D0-A56D-6B9DC7F90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52792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60BF93-332C-4122-B8A5-30BB86755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93BC33-2F06-445B-B6C4-63B0C180E1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40A2DE-B7CD-4DB2-8B06-0EA3D88D5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D1589-7AF1-41F5-AF81-E1895D226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EEC04-C36C-47F0-9347-92048C461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7168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F582-F0A3-4E7C-A2D4-EA9F3590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2744F-C619-4DD0-9740-4FF400407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8BE0D-8F2D-4B9B-B934-B492B8993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39563-12B3-4ADA-8823-8CE3E52B3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B3E2F-C614-4DBF-86D4-3D0D5D42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4146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5B947-D144-4ACB-80ED-722BA131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B0AC1-E435-4D21-810D-CDF2081BD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2B743-C8B7-49AA-BE85-4796A0EE7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D7D12-0549-4F59-A1C1-36B29B49C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20EA3-55BB-4EEE-B89F-DE25DEFE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3345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B3AB-0D0C-453A-BB98-196F8C14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8D666-2F12-4AB6-86F2-E90B51359E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31841-1DBA-4805-B651-3643FC81B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426EE-0161-4510-A5C0-3A995F55A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10FD5E-F6A4-43BD-B065-ED8EE72DA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37E0B-7923-449A-A29A-76125B7C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50682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1F8A7-0A52-47B4-AB9B-B0FD9156C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DB902-5384-4BB1-964B-5B0A7089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E19CF1-F9DC-4DDB-A2AF-C7A9F038D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908B4B-5226-4989-BF1C-C896B171B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1E887-4B47-42BF-8C7F-891F0135D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D3C3BC-18E5-4F9E-B068-1E9773996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922713-ACB1-42C9-94CC-8FA6459C8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64B0C0-366F-46ED-BF0B-C211BCC4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05870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D4CA7-140F-4E31-9E50-BC983D07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230C74-DE30-405C-A7B1-96CEEBC2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AC7EB9-0B2F-4298-8A50-854844E2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0F2136-EDDE-49C5-A0AE-D51517DCD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90614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692C5-BEC5-4F99-8E71-2C40DFCEC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05C493-1C86-4057-9700-B5FA6DDC8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C7C7E-2796-46D7-8F6A-0C1AC715F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3434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86ED-4E3E-456B-90E6-D00E29D17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99709-E2E4-4E9C-A75F-661A70AB7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0F1C2-F386-4160-96D7-6542566AC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D8B88-9E59-4F0A-9E7B-06A1FBEBA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8E407F-ED0B-42C4-9B25-213F40DA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28E02-B889-4A6A-ADD9-DFBF061E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3420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51E2E-1146-4691-9716-0A4F6B8B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ADC47E-D36A-4745-931C-D80C6041FD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EECE2-AA72-4D8D-A9B3-0F9819A9E0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B71C84-841D-4218-873B-85B718913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BF3504-4B44-421A-95F1-4A910D4F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C6A6E2-1475-4EA5-850B-AFBF5F78D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6463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89F21-4E77-4022-A650-E0BFC2601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458A4-5122-43E9-8D1E-6230C29DA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450C0-AD0F-4CB6-A35A-50ECE41905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03FCC-2AD2-4328-BC79-E599D980D193}" type="datetimeFigureOut">
              <a:rPr lang="en-PH" smtClean="0"/>
              <a:t>30/06/2026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73DAD-ECC3-4DF7-B002-3F947A5F7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8DDCE-8019-4745-8666-9D3C44828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6826B-C795-4055-8314-C413BB01AA7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9400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7222801-6492-465F-B4C5-447F3F28F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5AA8D0-9F31-42F5-82CB-19D646157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2314" y="3039762"/>
            <a:ext cx="7850659" cy="1756032"/>
          </a:xfrm>
        </p:spPr>
        <p:txBody>
          <a:bodyPr/>
          <a:lstStyle/>
          <a:p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33C634-4146-4801-ABA2-97962A664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2314" y="5325851"/>
            <a:ext cx="7850659" cy="1217780"/>
          </a:xfrm>
        </p:spPr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1142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3E9188F-BFF2-4081-87EA-4C7786B54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8"/>
            <a:ext cx="12188340" cy="685594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E81377-19FE-4B23-B67D-5ADD257D8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103"/>
            <a:ext cx="10515600" cy="1325563"/>
          </a:xfrm>
        </p:spPr>
        <p:txBody>
          <a:bodyPr/>
          <a:lstStyle/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131184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3E9188F-BFF2-4081-87EA-4C7786B543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8"/>
            <a:ext cx="12188340" cy="685594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E81377-19FE-4B23-B67D-5ADD257D8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103"/>
            <a:ext cx="10515600" cy="1325563"/>
          </a:xfrm>
        </p:spPr>
        <p:txBody>
          <a:bodyPr/>
          <a:lstStyle/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618581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rochelle ann dalay-on</dc:creator>
  <cp:lastModifiedBy>rochelle ann dalay-on</cp:lastModifiedBy>
  <cp:revision>3</cp:revision>
  <dcterms:created xsi:type="dcterms:W3CDTF">2026-06-24T07:29:26Z</dcterms:created>
  <dcterms:modified xsi:type="dcterms:W3CDTF">2026-06-30T08:38:21Z</dcterms:modified>
</cp:coreProperties>
</file>